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9" r:id="rId10"/>
    <p:sldId id="264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76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44778-228D-4F83-AF14-FBE52AF1C4FB}" type="datetimeFigureOut">
              <a:rPr lang="en-US" smtClean="0"/>
              <a:t>4/28/2016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374DD-81AD-4B2D-A31E-F77F70B5FD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06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ROS stands for robot operating system and it acts like a messaging system that the drone</a:t>
            </a:r>
            <a:r>
              <a:rPr lang="en-US" baseline="0" dirty="0"/>
              <a:t> uses to communicate with our computer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374DD-81AD-4B2D-A31E-F77F70B5FD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59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Tag detection-&gt;</a:t>
            </a:r>
            <a:r>
              <a:rPr lang="en-US" baseline="0" dirty="0"/>
              <a:t> OpenCV object detection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374DD-81AD-4B2D-A31E-F77F70B5FD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63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time due to midterms week in the middle for milestone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374DD-81AD-4B2D-A31E-F77F70B5FD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109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Simultaneous localization and mapping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uncertain information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about some dynamic system, and you can make an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educated guess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about what the system is going to do next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374DD-81AD-4B2D-A31E-F77F70B5FD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227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based</a:t>
            </a:r>
            <a:r>
              <a:rPr lang="en-US" baseline="0" dirty="0"/>
              <a:t> </a:t>
            </a:r>
            <a:r>
              <a:rPr lang="en-US" baseline="0" dirty="0" err="1"/>
              <a:t>haar</a:t>
            </a:r>
            <a:r>
              <a:rPr lang="en-US" baseline="0" dirty="0"/>
              <a:t>-like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E374DD-81AD-4B2D-A31E-F77F70B5FD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82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4322" y="1233182"/>
            <a:ext cx="5684290" cy="637563"/>
          </a:xfrm>
        </p:spPr>
        <p:txBody>
          <a:bodyPr>
            <a:noAutofit/>
          </a:bodyPr>
          <a:lstStyle/>
          <a:p>
            <a:r>
              <a:rPr lang="en-US" sz="5400" dirty="0">
                <a:cs typeface="Times New Roman" panose="02020603050405020304" pitchFamily="18" charset="0"/>
              </a:rPr>
              <a:t>Drone pet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878" y="2102098"/>
            <a:ext cx="7354526" cy="3677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73404" y="4498309"/>
            <a:ext cx="19800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 Members:</a:t>
            </a:r>
          </a:p>
          <a:p>
            <a:br>
              <a:rPr lang="en-US" dirty="0"/>
            </a:br>
            <a:r>
              <a:rPr lang="en-US" dirty="0"/>
              <a:t>Aditya Bansal</a:t>
            </a:r>
            <a:br>
              <a:rPr lang="en-US" dirty="0"/>
            </a:br>
            <a:r>
              <a:rPr lang="en-US" dirty="0"/>
              <a:t>Dhruv Kaushal</a:t>
            </a:r>
          </a:p>
        </p:txBody>
      </p:sp>
    </p:spTree>
    <p:extLst>
      <p:ext uri="{BB962C8B-B14F-4D97-AF65-F5344CB8AC3E}">
        <p14:creationId xmlns:p14="http://schemas.microsoft.com/office/powerpoint/2010/main" val="2436209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Opencv</a:t>
            </a:r>
            <a:r>
              <a:rPr lang="en-US" dirty="0"/>
              <a:t> OBJECT Detection (dhruv)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Help avoid obstacles</a:t>
            </a:r>
          </a:p>
          <a:p>
            <a:r>
              <a:rPr lang="en-US" sz="2800" dirty="0"/>
              <a:t>Create classifier to detect a bright red hat</a:t>
            </a:r>
          </a:p>
          <a:p>
            <a:r>
              <a:rPr lang="en-US" sz="2800" dirty="0"/>
              <a:t>Adequately unique to work in the real world</a:t>
            </a: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6223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Quarter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Bulk of work in next milestone</a:t>
            </a:r>
          </a:p>
          <a:p>
            <a:r>
              <a:rPr lang="en-US" sz="2800" dirty="0"/>
              <a:t>Fine tuning algorithms &amp; Bug fixes</a:t>
            </a:r>
          </a:p>
          <a:p>
            <a:r>
              <a:rPr lang="en-US" sz="2800" dirty="0"/>
              <a:t>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3698515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Interfacing the drone with ROS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Semi-autonomous fights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Tag Detection</a:t>
            </a:r>
          </a:p>
          <a:p>
            <a:r>
              <a:rPr lang="en-US" dirty="0"/>
              <a:t>Autonomous Flight Navigation</a:t>
            </a:r>
          </a:p>
          <a:p>
            <a:r>
              <a:rPr lang="en-US" dirty="0"/>
              <a:t>OpenCV Object Detection (IF tagging doesn’t work)</a:t>
            </a:r>
          </a:p>
          <a:p>
            <a:r>
              <a:rPr lang="en-US" dirty="0"/>
              <a:t>Fine tuning and bug fixes</a:t>
            </a:r>
          </a:p>
          <a:p>
            <a:r>
              <a:rPr lang="en-US" dirty="0"/>
              <a:t>Final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2639031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Fully autonomous drone</a:t>
            </a:r>
          </a:p>
          <a:p>
            <a:r>
              <a:rPr lang="en-US" sz="2800" dirty="0"/>
              <a:t>Affordable</a:t>
            </a:r>
          </a:p>
          <a:p>
            <a:r>
              <a:rPr lang="en-US" sz="2800" dirty="0"/>
              <a:t>Easy to set up and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119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Interfacing the drone with ROS</a:t>
            </a:r>
          </a:p>
          <a:p>
            <a:r>
              <a:rPr lang="en-US" sz="2800" dirty="0"/>
              <a:t>Semi-autonomous fights</a:t>
            </a:r>
          </a:p>
          <a:p>
            <a:r>
              <a:rPr lang="en-US" sz="2800" dirty="0"/>
              <a:t>Object detection using OpenCV</a:t>
            </a:r>
          </a:p>
          <a:p>
            <a:r>
              <a:rPr lang="en-US" sz="2800" dirty="0"/>
              <a:t>Autonomous Flight Navigation</a:t>
            </a:r>
          </a:p>
          <a:p>
            <a:r>
              <a:rPr lang="en-US" sz="2800" dirty="0"/>
              <a:t>Fine tuning and bug fixes</a:t>
            </a:r>
          </a:p>
        </p:txBody>
      </p:sp>
      <p:pic>
        <p:nvPicPr>
          <p:cNvPr id="1030" name="Picture 6" descr="http://www.ros.org/wp-content/uploads/2013/10/rosorg-logo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959" y="1010138"/>
            <a:ext cx="2419350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upload.wikimedia.org/wikipedia/commons/thumb/3/32/OpenCV_Logo_with_text_svg_version.svg/2000px-OpenCV_Logo_with_text_svg_version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538" y="618518"/>
            <a:ext cx="1443746" cy="1778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181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Milestone 1- Week 3</a:t>
            </a:r>
          </a:p>
          <a:p>
            <a:pPr lvl="1"/>
            <a:r>
              <a:rPr lang="en-US" sz="2400" dirty="0"/>
              <a:t>Interfacing drone with ROS</a:t>
            </a:r>
          </a:p>
          <a:p>
            <a:pPr lvl="1"/>
            <a:r>
              <a:rPr lang="en-US" sz="2400" dirty="0"/>
              <a:t>Get the drone to fly semi autonomously</a:t>
            </a:r>
          </a:p>
          <a:p>
            <a:r>
              <a:rPr lang="en-US" sz="2800" dirty="0"/>
              <a:t>Milestone 2- Week 4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Object detection</a:t>
            </a:r>
          </a:p>
          <a:p>
            <a:pPr lvl="1"/>
            <a:r>
              <a:rPr lang="en-US" sz="2400" dirty="0"/>
              <a:t>Drone in-built tag detection</a:t>
            </a:r>
          </a:p>
        </p:txBody>
      </p:sp>
    </p:spTree>
    <p:extLst>
      <p:ext uri="{BB962C8B-B14F-4D97-AF65-F5344CB8AC3E}">
        <p14:creationId xmlns:p14="http://schemas.microsoft.com/office/powerpoint/2010/main" val="2057344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milestones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Milestone 3 – Week 7</a:t>
            </a:r>
          </a:p>
          <a:p>
            <a:pPr lvl="1"/>
            <a:r>
              <a:rPr lang="en-US" sz="2400" dirty="0"/>
              <a:t>Autonomous flight navigation</a:t>
            </a:r>
          </a:p>
          <a:p>
            <a:pPr lvl="1"/>
            <a:r>
              <a:rPr lang="en-US" sz="2400" dirty="0"/>
              <a:t>Object detection</a:t>
            </a:r>
          </a:p>
          <a:p>
            <a:r>
              <a:rPr lang="en-US" sz="2800" dirty="0"/>
              <a:t>Milestone 4 – Week 8~9</a:t>
            </a:r>
          </a:p>
          <a:p>
            <a:pPr lvl="1"/>
            <a:r>
              <a:rPr lang="en-US" sz="2400" dirty="0"/>
              <a:t>Collect real world flying data</a:t>
            </a:r>
          </a:p>
          <a:p>
            <a:pPr lvl="1"/>
            <a:r>
              <a:rPr lang="en-US" sz="2400" dirty="0"/>
              <a:t>Bug fixes and fine tuning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830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SPRINT: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Two distinct problems to be tackled</a:t>
            </a:r>
          </a:p>
          <a:p>
            <a:pPr lvl="1"/>
            <a:r>
              <a:rPr lang="en-US" sz="2400" dirty="0"/>
              <a:t>Drone autonomous navigation</a:t>
            </a:r>
          </a:p>
          <a:p>
            <a:pPr lvl="1"/>
            <a:r>
              <a:rPr lang="en-US" sz="2400" dirty="0"/>
              <a:t>OpenCV object detection </a:t>
            </a:r>
          </a:p>
          <a:p>
            <a:pPr marL="4572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59966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navigation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Follow the tag from a safe distance</a:t>
            </a:r>
          </a:p>
          <a:p>
            <a:r>
              <a:rPr lang="en-US" sz="2800" dirty="0"/>
              <a:t>Protocols for loss of sight</a:t>
            </a:r>
          </a:p>
          <a:p>
            <a:r>
              <a:rPr lang="en-US" sz="2800" dirty="0"/>
              <a:t>Avoid obstacles</a:t>
            </a:r>
          </a:p>
        </p:txBody>
      </p:sp>
    </p:spTree>
    <p:extLst>
      <p:ext uri="{BB962C8B-B14F-4D97-AF65-F5344CB8AC3E}">
        <p14:creationId xmlns:p14="http://schemas.microsoft.com/office/powerpoint/2010/main" val="1278297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navigation (Aditya)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Implement SLAM algorithms for navigation</a:t>
            </a:r>
          </a:p>
          <a:p>
            <a:pPr lvl="1"/>
            <a:r>
              <a:rPr lang="en-US" sz="2400" dirty="0"/>
              <a:t>Using Extended Kalman Filters</a:t>
            </a:r>
          </a:p>
          <a:p>
            <a:r>
              <a:rPr lang="en-US" sz="2800" dirty="0"/>
              <a:t>Integrate OpenCV detection data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8700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navigation (Dhruv)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Loss of sight</a:t>
            </a:r>
          </a:p>
          <a:p>
            <a:pPr lvl="1"/>
            <a:r>
              <a:rPr lang="en-US" sz="2400" dirty="0"/>
              <a:t>Heuristic approach to recover</a:t>
            </a:r>
          </a:p>
          <a:p>
            <a:pPr lvl="1"/>
            <a:r>
              <a:rPr lang="en-US" sz="2400" dirty="0"/>
              <a:t>Land safely</a:t>
            </a:r>
          </a:p>
        </p:txBody>
      </p:sp>
    </p:spTree>
    <p:extLst>
      <p:ext uri="{BB962C8B-B14F-4D97-AF65-F5344CB8AC3E}">
        <p14:creationId xmlns:p14="http://schemas.microsoft.com/office/powerpoint/2010/main" val="8456862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1507</TotalTime>
  <Words>278</Words>
  <Application>Microsoft Office PowerPoint</Application>
  <PresentationFormat>Widescreen</PresentationFormat>
  <Paragraphs>72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Times New Roman</vt:lpstr>
      <vt:lpstr>Trebuchet MS</vt:lpstr>
      <vt:lpstr>Tw Cen MT</vt:lpstr>
      <vt:lpstr>Wingdings</vt:lpstr>
      <vt:lpstr>Circuit</vt:lpstr>
      <vt:lpstr>Drone pet</vt:lpstr>
      <vt:lpstr>Our project</vt:lpstr>
      <vt:lpstr>Original milestones</vt:lpstr>
      <vt:lpstr>Current milestones</vt:lpstr>
      <vt:lpstr>Current milestones</vt:lpstr>
      <vt:lpstr>SPRINT: Overview</vt:lpstr>
      <vt:lpstr>Autonomous navigation</vt:lpstr>
      <vt:lpstr>Autonomous navigation (Aditya)</vt:lpstr>
      <vt:lpstr>Autonomous navigation (Dhruv) </vt:lpstr>
      <vt:lpstr>Opencv OBJECT Detection (dhruv) </vt:lpstr>
      <vt:lpstr>Quarter plan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pet</dc:title>
  <dc:creator>Dhruv Kaushal</dc:creator>
  <cp:lastModifiedBy>Dhruv Kaushal</cp:lastModifiedBy>
  <cp:revision>32</cp:revision>
  <dcterms:created xsi:type="dcterms:W3CDTF">2016-04-25T21:58:23Z</dcterms:created>
  <dcterms:modified xsi:type="dcterms:W3CDTF">2016-04-28T23:08:36Z</dcterms:modified>
</cp:coreProperties>
</file>